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7" r:id="rId4"/>
    <p:sldMasterId id="2147483688" r:id="rId5"/>
    <p:sldMasterId id="2147483689" r:id="rId6"/>
    <p:sldMasterId id="2147483690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</p:sldIdLst>
  <p:sldSz cy="5143500" cx="9144000"/>
  <p:notesSz cx="6858000" cy="9144000"/>
  <p:embeddedFontLst>
    <p:embeddedFont>
      <p:font typeface="Raleway"/>
      <p:regular r:id="rId17"/>
      <p:bold r:id="rId18"/>
      <p:italic r:id="rId19"/>
      <p:boldItalic r:id="rId20"/>
    </p:embeddedFont>
    <p:embeddedFont>
      <p:font typeface="Roboto"/>
      <p:regular r:id="rId21"/>
      <p:bold r:id="rId22"/>
      <p:italic r:id="rId23"/>
      <p:boldItalic r:id="rId24"/>
    </p:embeddedFont>
    <p:embeddedFont>
      <p:font typeface="Raleway ExtraBold"/>
      <p:bold r:id="rId25"/>
      <p:boldItalic r:id="rId26"/>
    </p:embeddedFont>
    <p:embeddedFont>
      <p:font typeface="Montserrat Black"/>
      <p:bold r:id="rId27"/>
      <p:boldItalic r:id="rId28"/>
    </p:embeddedFont>
    <p:embeddedFont>
      <p:font typeface="Montserrat"/>
      <p:regular r:id="rId29"/>
      <p:bold r:id="rId30"/>
      <p:italic r:id="rId31"/>
      <p:boldItalic r:id="rId32"/>
    </p:embeddedFont>
    <p:embeddedFont>
      <p:font typeface="Montserrat ExtraBold"/>
      <p:bold r:id="rId33"/>
      <p:boldItalic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aleway-boldItalic.fntdata"/><Relationship Id="rId22" Type="http://schemas.openxmlformats.org/officeDocument/2006/relationships/font" Target="fonts/Roboto-bold.fntdata"/><Relationship Id="rId21" Type="http://schemas.openxmlformats.org/officeDocument/2006/relationships/font" Target="fonts/Roboto-regular.fntdata"/><Relationship Id="rId24" Type="http://schemas.openxmlformats.org/officeDocument/2006/relationships/font" Target="fonts/Roboto-boldItalic.fntdata"/><Relationship Id="rId23" Type="http://schemas.openxmlformats.org/officeDocument/2006/relationships/font" Target="fonts/Roboto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26" Type="http://schemas.openxmlformats.org/officeDocument/2006/relationships/font" Target="fonts/RalewayExtraBold-boldItalic.fntdata"/><Relationship Id="rId25" Type="http://schemas.openxmlformats.org/officeDocument/2006/relationships/font" Target="fonts/RalewayExtraBold-bold.fntdata"/><Relationship Id="rId28" Type="http://schemas.openxmlformats.org/officeDocument/2006/relationships/font" Target="fonts/MontserratBlack-boldItalic.fntdata"/><Relationship Id="rId27" Type="http://schemas.openxmlformats.org/officeDocument/2006/relationships/font" Target="fonts/MontserratBlack-bold.fntdata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29" Type="http://schemas.openxmlformats.org/officeDocument/2006/relationships/font" Target="fonts/Montserrat-regular.fntdata"/><Relationship Id="rId7" Type="http://schemas.openxmlformats.org/officeDocument/2006/relationships/slideMaster" Target="slideMasters/slideMaster4.xml"/><Relationship Id="rId8" Type="http://schemas.openxmlformats.org/officeDocument/2006/relationships/notesMaster" Target="notesMasters/notesMaster1.xml"/><Relationship Id="rId31" Type="http://schemas.openxmlformats.org/officeDocument/2006/relationships/font" Target="fonts/Montserrat-italic.fntdata"/><Relationship Id="rId30" Type="http://schemas.openxmlformats.org/officeDocument/2006/relationships/font" Target="fonts/Montserrat-bold.fntdata"/><Relationship Id="rId11" Type="http://schemas.openxmlformats.org/officeDocument/2006/relationships/slide" Target="slides/slide3.xml"/><Relationship Id="rId33" Type="http://schemas.openxmlformats.org/officeDocument/2006/relationships/font" Target="fonts/MontserratExtraBold-bold.fntdata"/><Relationship Id="rId10" Type="http://schemas.openxmlformats.org/officeDocument/2006/relationships/slide" Target="slides/slide2.xml"/><Relationship Id="rId32" Type="http://schemas.openxmlformats.org/officeDocument/2006/relationships/font" Target="fonts/Montserrat-boldItalic.fntdata"/><Relationship Id="rId13" Type="http://schemas.openxmlformats.org/officeDocument/2006/relationships/slide" Target="slides/slide5.xml"/><Relationship Id="rId12" Type="http://schemas.openxmlformats.org/officeDocument/2006/relationships/slide" Target="slides/slide4.xml"/><Relationship Id="rId34" Type="http://schemas.openxmlformats.org/officeDocument/2006/relationships/font" Target="fonts/MontserratExtraBold-boldItalic.fntdata"/><Relationship Id="rId15" Type="http://schemas.openxmlformats.org/officeDocument/2006/relationships/slide" Target="slides/slide7.xml"/><Relationship Id="rId14" Type="http://schemas.openxmlformats.org/officeDocument/2006/relationships/slide" Target="slides/slide6.xml"/><Relationship Id="rId17" Type="http://schemas.openxmlformats.org/officeDocument/2006/relationships/font" Target="fonts/Raleway-regular.fntdata"/><Relationship Id="rId16" Type="http://schemas.openxmlformats.org/officeDocument/2006/relationships/slide" Target="slides/slide8.xml"/><Relationship Id="rId19" Type="http://schemas.openxmlformats.org/officeDocument/2006/relationships/font" Target="fonts/Raleway-italic.fntdata"/><Relationship Id="rId18" Type="http://schemas.openxmlformats.org/officeDocument/2006/relationships/font" Target="fonts/Raleway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02cb8f9a08_0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1" name="Google Shape;191;g202cb8f9a08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02cb8f9a08_0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202cb8f9a08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dc9d7b52e7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2dc9d7b52e7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d586db8940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2d586db8940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2d586db8940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2d586db8940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2d586db8940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2d586db8940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2d586db8940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2d586db8940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2d586db8940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2d586db8940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.jp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0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4.png"/><Relationship Id="rId3" Type="http://schemas.openxmlformats.org/officeDocument/2006/relationships/image" Target="../media/image6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 1">
  <p:cSld name="CUSTOM_2_1">
    <p:bg>
      <p:bgPr>
        <a:solidFill>
          <a:srgbClr val="21212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10"/>
            <a:ext cx="9144003" cy="51434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Slide de Título">
  <p:cSld name="1_Slide de Título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45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6" name="Google Shape;56;p1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  <a:defRPr sz="1800"/>
            </a:lvl1pPr>
            <a:lvl2pPr lvl="1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sz="1500"/>
            </a:lvl2pPr>
            <a:lvl3pPr lvl="2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 sz="1400"/>
            </a:lvl3pPr>
            <a:lvl4pPr lvl="3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200"/>
            </a:lvl4pPr>
            <a:lvl5pPr lvl="4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200"/>
            </a:lvl5pPr>
            <a:lvl6pPr lvl="5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200"/>
            </a:lvl6pPr>
            <a:lvl7pPr lvl="6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200"/>
            </a:lvl7pPr>
            <a:lvl8pPr lvl="7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200"/>
            </a:lvl8pPr>
            <a:lvl9pPr lvl="8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200"/>
            </a:lvl9pPr>
          </a:lstStyle>
          <a:p/>
        </p:txBody>
      </p:sp>
      <p:sp>
        <p:nvSpPr>
          <p:cNvPr id="57" name="Google Shape;57;p15"/>
          <p:cNvSpPr txBox="1"/>
          <p:nvPr>
            <p:ph idx="12" type="sldNum"/>
          </p:nvPr>
        </p:nvSpPr>
        <p:spPr>
          <a:xfrm>
            <a:off x="1509090" y="4869656"/>
            <a:ext cx="475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58" name="Google Shape;58;p15"/>
          <p:cNvSpPr txBox="1"/>
          <p:nvPr>
            <p:ph idx="2" type="body"/>
          </p:nvPr>
        </p:nvSpPr>
        <p:spPr>
          <a:xfrm>
            <a:off x="0" y="4869656"/>
            <a:ext cx="1508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  <a:defRPr sz="1400"/>
            </a:lvl1pPr>
            <a:lvl2pPr indent="-3429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 sz="1100"/>
            </a:lvl2pPr>
            <a:lvl3pPr indent="-32385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Char char="•"/>
              <a:defRPr sz="1100"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100"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100"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100"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100"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100"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ção">
  <p:cSld name="TWO_OBJECTS_WITH_TEXT_1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6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1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61" name="Google Shape;61;p16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62" name="Google Shape;62;p16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9pPr>
          </a:lstStyle>
          <a:p/>
        </p:txBody>
      </p:sp>
      <p:sp>
        <p:nvSpPr>
          <p:cNvPr id="63" name="Google Shape;63;p16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64" name="Google Shape;64;p16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9pPr>
          </a:lstStyle>
          <a:p/>
        </p:txBody>
      </p:sp>
      <p:sp>
        <p:nvSpPr>
          <p:cNvPr id="65" name="Google Shape;65;p1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66" name="Google Shape;66;p1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67" name="Google Shape;67;p1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de Título 1">
  <p:cSld name="TITLE_2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7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70" name="Google Shape;70;p17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71" name="Google Shape;71;p1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2" name="Google Shape;72;p1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3" name="Google Shape;73;p1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Slide de Título">
  <p:cSld name="TITLE_3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8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76" name="Google Shape;76;p18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77" name="Google Shape;77;p1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8" name="Google Shape;78;p1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9" name="Google Shape;79;p1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ção 1">
  <p:cSld name="TWO_OBJECTS_WITH_TEXT_2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9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1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82" name="Google Shape;82;p19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83" name="Google Shape;83;p19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9pPr>
          </a:lstStyle>
          <a:p/>
        </p:txBody>
      </p:sp>
      <p:sp>
        <p:nvSpPr>
          <p:cNvPr id="84" name="Google Shape;84;p19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85" name="Google Shape;85;p19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9pPr>
          </a:lstStyle>
          <a:p/>
        </p:txBody>
      </p:sp>
      <p:sp>
        <p:nvSpPr>
          <p:cNvPr id="86" name="Google Shape;86;p1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7" name="Google Shape;87;p1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8" name="Google Shape;88;p1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Slide de Título 1">
  <p:cSld name="TITLE_4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0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91" name="Google Shape;91;p20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92" name="Google Shape;92;p2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93" name="Google Shape;93;p2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94" name="Google Shape;94;p2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na01">
  <p:cSld name="BLANK_2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57775" y="4254125"/>
            <a:ext cx="1509124" cy="101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7911100" y="-150000"/>
            <a:ext cx="1509124" cy="1017975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21"/>
          <p:cNvSpPr/>
          <p:nvPr/>
        </p:nvSpPr>
        <p:spPr>
          <a:xfrm>
            <a:off x="489125" y="470525"/>
            <a:ext cx="816300" cy="816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21"/>
          <p:cNvSpPr txBox="1"/>
          <p:nvPr>
            <p:ph type="title"/>
          </p:nvPr>
        </p:nvSpPr>
        <p:spPr>
          <a:xfrm>
            <a:off x="1351350" y="430325"/>
            <a:ext cx="6787500" cy="97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Font typeface="Montserrat Black"/>
              <a:buNone/>
              <a:defRPr sz="3000"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21"/>
          <p:cNvSpPr txBox="1"/>
          <p:nvPr>
            <p:ph idx="1" type="subTitle"/>
          </p:nvPr>
        </p:nvSpPr>
        <p:spPr>
          <a:xfrm>
            <a:off x="874875" y="1570925"/>
            <a:ext cx="7036200" cy="30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577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9.PreçosJumpy">
  <p:cSld name="TITLE_5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3" name="Google Shape;103;p2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04" name="Google Shape;104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05" name="Google Shape;105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90493" y="142050"/>
            <a:ext cx="359438" cy="985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.Blank+Text">
  <p:cSld name="2_Title Slide_1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3"/>
          <p:cNvSpPr/>
          <p:nvPr/>
        </p:nvSpPr>
        <p:spPr>
          <a:xfrm>
            <a:off x="0" y="4850176"/>
            <a:ext cx="9144000" cy="293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23"/>
          <p:cNvSpPr txBox="1"/>
          <p:nvPr/>
        </p:nvSpPr>
        <p:spPr>
          <a:xfrm>
            <a:off x="6480799" y="4898734"/>
            <a:ext cx="2440500" cy="1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© 2023 DNC. Todos os direitos reservados.</a:t>
            </a:r>
            <a:endParaRPr b="1" sz="8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09" name="Google Shape;109;p23"/>
          <p:cNvSpPr txBox="1"/>
          <p:nvPr/>
        </p:nvSpPr>
        <p:spPr>
          <a:xfrm>
            <a:off x="224907" y="4898734"/>
            <a:ext cx="2250900" cy="1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Acesse </a:t>
            </a:r>
            <a:r>
              <a:rPr b="1" lang="pt-BR" sz="8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escoladnc.com.br</a:t>
            </a:r>
            <a:endParaRPr b="1" sz="11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10" name="Google Shape;110;p23"/>
          <p:cNvSpPr txBox="1"/>
          <p:nvPr>
            <p:ph type="title"/>
          </p:nvPr>
        </p:nvSpPr>
        <p:spPr>
          <a:xfrm>
            <a:off x="355739" y="768750"/>
            <a:ext cx="3867300" cy="6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23"/>
          <p:cNvSpPr txBox="1"/>
          <p:nvPr>
            <p:ph idx="2" type="title"/>
          </p:nvPr>
        </p:nvSpPr>
        <p:spPr>
          <a:xfrm>
            <a:off x="355739" y="483563"/>
            <a:ext cx="4811100" cy="2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23"/>
          <p:cNvSpPr txBox="1"/>
          <p:nvPr>
            <p:ph idx="1" type="body"/>
          </p:nvPr>
        </p:nvSpPr>
        <p:spPr>
          <a:xfrm>
            <a:off x="355739" y="1740075"/>
            <a:ext cx="3750900" cy="28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13" name="Google Shape;113;p23"/>
          <p:cNvSpPr txBox="1"/>
          <p:nvPr>
            <p:ph idx="3" type="body"/>
          </p:nvPr>
        </p:nvSpPr>
        <p:spPr>
          <a:xfrm>
            <a:off x="4628002" y="1740075"/>
            <a:ext cx="3750900" cy="28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pic>
        <p:nvPicPr>
          <p:cNvPr id="114" name="Google Shape;114;p23"/>
          <p:cNvPicPr preferRelativeResize="0"/>
          <p:nvPr/>
        </p:nvPicPr>
        <p:blipFill rotWithShape="1">
          <a:blip r:embed="rId2">
            <a:alphaModFix/>
          </a:blip>
          <a:srcRect b="22827" l="61039" r="0" t="0"/>
          <a:stretch/>
        </p:blipFill>
        <p:spPr>
          <a:xfrm>
            <a:off x="8529275" y="145850"/>
            <a:ext cx="463675" cy="4591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.Blank+Text 1">
  <p:cSld name="2_Title Slide_1_1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4"/>
          <p:cNvSpPr txBox="1"/>
          <p:nvPr>
            <p:ph type="title"/>
          </p:nvPr>
        </p:nvSpPr>
        <p:spPr>
          <a:xfrm>
            <a:off x="355739" y="768750"/>
            <a:ext cx="3867300" cy="6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24"/>
          <p:cNvSpPr txBox="1"/>
          <p:nvPr>
            <p:ph idx="2" type="title"/>
          </p:nvPr>
        </p:nvSpPr>
        <p:spPr>
          <a:xfrm>
            <a:off x="355739" y="483563"/>
            <a:ext cx="4811100" cy="2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p24"/>
          <p:cNvSpPr txBox="1"/>
          <p:nvPr>
            <p:ph idx="1" type="body"/>
          </p:nvPr>
        </p:nvSpPr>
        <p:spPr>
          <a:xfrm>
            <a:off x="355739" y="1740075"/>
            <a:ext cx="3750900" cy="28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19" name="Google Shape;119;p24"/>
          <p:cNvSpPr txBox="1"/>
          <p:nvPr>
            <p:ph idx="3" type="body"/>
          </p:nvPr>
        </p:nvSpPr>
        <p:spPr>
          <a:xfrm>
            <a:off x="4628002" y="1740075"/>
            <a:ext cx="3750900" cy="28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pic>
        <p:nvPicPr>
          <p:cNvPr id="120" name="Google Shape;120;p24"/>
          <p:cNvPicPr preferRelativeResize="0"/>
          <p:nvPr/>
        </p:nvPicPr>
        <p:blipFill rotWithShape="1">
          <a:blip r:embed="rId2">
            <a:alphaModFix/>
          </a:blip>
          <a:srcRect b="22827" l="61039" r="0" t="0"/>
          <a:stretch/>
        </p:blipFill>
        <p:spPr>
          <a:xfrm>
            <a:off x="8529275" y="145850"/>
            <a:ext cx="463675" cy="4591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9.PreçosJumpy 1">
  <p:cSld name="TITLE_6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3" name="Google Shape;123;p2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4" name="Google Shape;124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25" name="Google Shape;125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90493" y="142050"/>
            <a:ext cx="359438" cy="985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9.Fim">
  <p:cSld name="Title Slide_1_1">
    <p:bg>
      <p:bgPr>
        <a:solidFill>
          <a:schemeClr val="dk1"/>
        </a:solid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1714" cy="5142217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6"/>
          <p:cNvSpPr txBox="1"/>
          <p:nvPr/>
        </p:nvSpPr>
        <p:spPr>
          <a:xfrm>
            <a:off x="-167554" y="4537425"/>
            <a:ext cx="9144000" cy="66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5700" lIns="51450" spcFirstLastPara="1" rIns="51450" wrap="square" tIns="2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600"/>
              <a:buFont typeface="Arial"/>
              <a:buNone/>
            </a:pPr>
            <a:r>
              <a:rPr b="0" i="0" lang="pt-BR" sz="7900" u="none" cap="none" strike="noStrike">
                <a:solidFill>
                  <a:srgbClr val="EFEBE4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Obrigad</a:t>
            </a:r>
            <a:r>
              <a:rPr lang="pt-BR" sz="7900">
                <a:solidFill>
                  <a:srgbClr val="EFEBE4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o</a:t>
            </a:r>
            <a:r>
              <a:rPr b="0" i="0" lang="pt-BR" sz="7900" u="none" cap="none" strike="noStrike">
                <a:solidFill>
                  <a:srgbClr val="EFEBE4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.</a:t>
            </a:r>
            <a:endParaRPr b="0" i="0" sz="7900" u="none" cap="none" strike="noStrike">
              <a:solidFill>
                <a:srgbClr val="EFEBE4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 1">
  <p:cSld name="CUSTOM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 1">
  <p:cSld name="CUSTOM_2_1">
    <p:bg>
      <p:bgPr>
        <a:solidFill>
          <a:srgbClr val="FFFFFF"/>
        </a:solid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1"/>
          <p:cNvSpPr txBox="1"/>
          <p:nvPr>
            <p:ph type="ctrTitle"/>
          </p:nvPr>
        </p:nvSpPr>
        <p:spPr>
          <a:xfrm>
            <a:off x="623402" y="1168775"/>
            <a:ext cx="6498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43" name="Google Shape;143;p31"/>
          <p:cNvSpPr txBox="1"/>
          <p:nvPr>
            <p:ph idx="1" type="subTitle"/>
          </p:nvPr>
        </p:nvSpPr>
        <p:spPr>
          <a:xfrm>
            <a:off x="623400" y="3182125"/>
            <a:ext cx="49647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C6CACE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44" name="Google Shape;144;p31"/>
          <p:cNvSpPr txBox="1"/>
          <p:nvPr>
            <p:ph idx="12" type="sldNum"/>
          </p:nvPr>
        </p:nvSpPr>
        <p:spPr>
          <a:xfrm>
            <a:off x="8536108" y="4332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de título 1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2"/>
          <p:cNvSpPr txBox="1"/>
          <p:nvPr>
            <p:ph type="ctrTitle"/>
          </p:nvPr>
        </p:nvSpPr>
        <p:spPr>
          <a:xfrm>
            <a:off x="899400" y="1541163"/>
            <a:ext cx="7345200" cy="131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47" name="Google Shape;147;p32"/>
          <p:cNvSpPr txBox="1"/>
          <p:nvPr>
            <p:ph idx="1" type="subTitle"/>
          </p:nvPr>
        </p:nvSpPr>
        <p:spPr>
          <a:xfrm>
            <a:off x="2089650" y="2809738"/>
            <a:ext cx="49647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C6CACE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48" name="Google Shape;148;p32"/>
          <p:cNvSpPr txBox="1"/>
          <p:nvPr>
            <p:ph idx="12" type="sldNum"/>
          </p:nvPr>
        </p:nvSpPr>
        <p:spPr>
          <a:xfrm>
            <a:off x="8536108" y="4332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49" name="Google Shape;14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85224" y="4401426"/>
            <a:ext cx="973553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3"/>
          <p:cNvSpPr txBox="1"/>
          <p:nvPr>
            <p:ph type="title"/>
          </p:nvPr>
        </p:nvSpPr>
        <p:spPr>
          <a:xfrm>
            <a:off x="1163400" y="2150850"/>
            <a:ext cx="68172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2" name="Google Shape;152;p33"/>
          <p:cNvSpPr txBox="1"/>
          <p:nvPr>
            <p:ph idx="12" type="sldNum"/>
          </p:nvPr>
        </p:nvSpPr>
        <p:spPr>
          <a:xfrm>
            <a:off x="8189733" y="43521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5" name="Google Shape;155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6" name="Google Shape;156;p34"/>
          <p:cNvSpPr txBox="1"/>
          <p:nvPr>
            <p:ph idx="12" type="sldNum"/>
          </p:nvPr>
        </p:nvSpPr>
        <p:spPr>
          <a:xfrm>
            <a:off x="8536108" y="4332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9" name="Google Shape;159;p3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60" name="Google Shape;160;p3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61" name="Google Shape;161;p35"/>
          <p:cNvSpPr txBox="1"/>
          <p:nvPr>
            <p:ph idx="12" type="sldNum"/>
          </p:nvPr>
        </p:nvSpPr>
        <p:spPr>
          <a:xfrm>
            <a:off x="8536108" y="4332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4" name="Google Shape;164;p36"/>
          <p:cNvSpPr txBox="1"/>
          <p:nvPr>
            <p:ph idx="12" type="sldNum"/>
          </p:nvPr>
        </p:nvSpPr>
        <p:spPr>
          <a:xfrm>
            <a:off x="8536108" y="4332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67" name="Google Shape;167;p3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68" name="Google Shape;168;p37"/>
          <p:cNvSpPr txBox="1"/>
          <p:nvPr>
            <p:ph idx="12" type="sldNum"/>
          </p:nvPr>
        </p:nvSpPr>
        <p:spPr>
          <a:xfrm>
            <a:off x="8536108" y="4332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71" name="Google Shape;171;p38"/>
          <p:cNvSpPr txBox="1"/>
          <p:nvPr>
            <p:ph idx="12" type="sldNum"/>
          </p:nvPr>
        </p:nvSpPr>
        <p:spPr>
          <a:xfrm>
            <a:off x="8536108" y="4332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A3C7D"/>
              </a:solidFill>
            </a:endParaRPr>
          </a:p>
        </p:txBody>
      </p:sp>
      <p:sp>
        <p:nvSpPr>
          <p:cNvPr id="174" name="Google Shape;174;p3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5" name="Google Shape;175;p3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76" name="Google Shape;176;p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7" name="Google Shape;177;p39"/>
          <p:cNvSpPr txBox="1"/>
          <p:nvPr>
            <p:ph idx="12" type="sldNum"/>
          </p:nvPr>
        </p:nvSpPr>
        <p:spPr>
          <a:xfrm>
            <a:off x="8536108" y="4332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4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80" name="Google Shape;180;p40"/>
          <p:cNvSpPr txBox="1"/>
          <p:nvPr>
            <p:ph idx="12" type="sldNum"/>
          </p:nvPr>
        </p:nvSpPr>
        <p:spPr>
          <a:xfrm>
            <a:off x="8536108" y="4332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4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83" name="Google Shape;183;p4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" name="Google Shape;184;p41"/>
          <p:cNvSpPr txBox="1"/>
          <p:nvPr>
            <p:ph idx="12" type="sldNum"/>
          </p:nvPr>
        </p:nvSpPr>
        <p:spPr>
          <a:xfrm>
            <a:off x="8536108" y="4332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42"/>
          <p:cNvSpPr txBox="1"/>
          <p:nvPr>
            <p:ph idx="12" type="sldNum"/>
          </p:nvPr>
        </p:nvSpPr>
        <p:spPr>
          <a:xfrm>
            <a:off x="8536108" y="4332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erramento">
  <p:cSld name="CUSTOM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43"/>
          <p:cNvSpPr txBox="1"/>
          <p:nvPr>
            <p:ph type="title"/>
          </p:nvPr>
        </p:nvSpPr>
        <p:spPr>
          <a:xfrm>
            <a:off x="-74400" y="3897850"/>
            <a:ext cx="8520600" cy="15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theme" Target="../theme/theme3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26.xml"/><Relationship Id="rId3" Type="http://schemas.openxmlformats.org/officeDocument/2006/relationships/theme" Target="../theme/theme5.xml"/></Relationships>
</file>

<file path=ppt/slideMasters/_rels/slideMaster4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8.xml"/><Relationship Id="rId12" Type="http://schemas.openxmlformats.org/officeDocument/2006/relationships/slideLayout" Target="../slideLayouts/slideLayout37.xml"/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27.xml"/><Relationship Id="rId3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15" Type="http://schemas.openxmlformats.org/officeDocument/2006/relationships/theme" Target="../theme/theme4.xml"/><Relationship Id="rId1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2.xml"/><Relationship Id="rId8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8"/>
          <p:cNvSpPr txBox="1"/>
          <p:nvPr>
            <p:ph type="title"/>
          </p:nvPr>
        </p:nvSpPr>
        <p:spPr>
          <a:xfrm>
            <a:off x="628650" y="273844"/>
            <a:ext cx="7886700" cy="99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76200" spcFirstLastPara="1" rIns="76200" wrap="square" tIns="381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Raleway ExtraBold"/>
              <a:buNone/>
              <a:defRPr b="0" i="0" sz="3800" u="none" cap="none" strike="noStrik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Raleway ExtraBold"/>
              <a:buNone/>
              <a:defRPr b="0" i="0" sz="1300" u="none" cap="none" strike="noStrike">
                <a:solidFill>
                  <a:srgbClr val="0000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Raleway ExtraBold"/>
              <a:buNone/>
              <a:defRPr b="0" i="0" sz="1300" u="none" cap="none" strike="noStrike">
                <a:solidFill>
                  <a:srgbClr val="0000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Raleway ExtraBold"/>
              <a:buNone/>
              <a:defRPr b="0" i="0" sz="1300" u="none" cap="none" strike="noStrike">
                <a:solidFill>
                  <a:srgbClr val="0000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Raleway ExtraBold"/>
              <a:buNone/>
              <a:defRPr b="0" i="0" sz="1300" u="none" cap="none" strike="noStrike">
                <a:solidFill>
                  <a:srgbClr val="0000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Raleway ExtraBold"/>
              <a:buNone/>
              <a:defRPr b="0" i="0" sz="1300" u="none" cap="none" strike="noStrike">
                <a:solidFill>
                  <a:srgbClr val="0000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Raleway ExtraBold"/>
              <a:buNone/>
              <a:defRPr b="0" i="0" sz="1300" u="none" cap="none" strike="noStrike">
                <a:solidFill>
                  <a:srgbClr val="0000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Raleway ExtraBold"/>
              <a:buNone/>
              <a:defRPr b="0" i="0" sz="1300" u="none" cap="none" strike="noStrike">
                <a:solidFill>
                  <a:srgbClr val="0000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Raleway ExtraBold"/>
              <a:buNone/>
              <a:defRPr b="0" i="0" sz="1300" u="none" cap="none" strike="noStrike">
                <a:solidFill>
                  <a:srgbClr val="0000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/>
        </p:txBody>
      </p:sp>
      <p:sp>
        <p:nvSpPr>
          <p:cNvPr id="132" name="Google Shape;132;p28"/>
          <p:cNvSpPr txBox="1"/>
          <p:nvPr>
            <p:ph idx="1" type="body"/>
          </p:nvPr>
        </p:nvSpPr>
        <p:spPr>
          <a:xfrm>
            <a:off x="628650" y="1369219"/>
            <a:ext cx="7886700" cy="32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76200" spcFirstLastPara="1" rIns="76200" wrap="square" tIns="38100">
            <a:normAutofit/>
          </a:bodyPr>
          <a:lstStyle>
            <a:lvl1pPr indent="-387350" lvl="0" marL="4572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aleway"/>
              <a:buChar char="•"/>
              <a:defRPr b="0" i="0" sz="25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indent="-349250" lvl="1" marL="9144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Raleway"/>
              <a:buChar char="•"/>
              <a:defRPr b="0" i="0" sz="19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indent="-349250" lvl="2" marL="13716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Raleway"/>
              <a:buChar char="•"/>
              <a:defRPr b="0" i="0" sz="19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indent="-311150" lvl="3" marL="18288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aleway"/>
              <a:buChar char="•"/>
              <a:defRPr b="0" i="0" sz="13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indent="-311150" lvl="4" marL="22860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aleway"/>
              <a:buChar char="•"/>
              <a:defRPr b="0" i="0" sz="13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indent="-311150" lvl="5" marL="27432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aleway"/>
              <a:buChar char="•"/>
              <a:defRPr b="0" i="0" sz="13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indent="-311150" lvl="6" marL="32004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aleway"/>
              <a:buChar char="•"/>
              <a:defRPr b="0" i="0" sz="13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indent="-311150" lvl="7" marL="36576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aleway"/>
              <a:buChar char="•"/>
              <a:defRPr b="0" i="0" sz="13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indent="-311150" lvl="8" marL="41148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aleway"/>
              <a:buChar char="•"/>
              <a:defRPr b="0" i="0" sz="13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33" name="Google Shape;133;p28"/>
          <p:cNvSpPr txBox="1"/>
          <p:nvPr>
            <p:ph idx="10" type="dt"/>
          </p:nvPr>
        </p:nvSpPr>
        <p:spPr>
          <a:xfrm>
            <a:off x="628650" y="4767263"/>
            <a:ext cx="20574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76200" spcFirstLastPara="1" rIns="76200" wrap="square" tIns="381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Raleway"/>
              <a:buNone/>
              <a:defRPr b="0" i="0" sz="1300" u="none" cap="none" strike="noStrik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Raleway"/>
              <a:buNone/>
              <a:defRPr b="0" i="0" sz="13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Raleway"/>
              <a:buNone/>
              <a:defRPr b="0" i="0" sz="13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Raleway"/>
              <a:buNone/>
              <a:defRPr b="0" i="0" sz="13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Raleway"/>
              <a:buNone/>
              <a:defRPr b="0" i="0" sz="13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Raleway"/>
              <a:buNone/>
              <a:defRPr b="0" i="0" sz="13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Raleway"/>
              <a:buNone/>
              <a:defRPr b="0" i="0" sz="13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Raleway"/>
              <a:buNone/>
              <a:defRPr b="0" i="0" sz="13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Raleway"/>
              <a:buNone/>
              <a:defRPr b="0" i="0" sz="13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34" name="Google Shape;134;p28"/>
          <p:cNvSpPr txBox="1"/>
          <p:nvPr>
            <p:ph idx="11" type="ftr"/>
          </p:nvPr>
        </p:nvSpPr>
        <p:spPr>
          <a:xfrm>
            <a:off x="3028950" y="4767263"/>
            <a:ext cx="30861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76200" spcFirstLastPara="1" rIns="76200" wrap="square" tIns="381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Raleway"/>
              <a:buNone/>
              <a:defRPr b="0" i="0" sz="1300" u="none" cap="none" strike="noStrik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Raleway"/>
              <a:buNone/>
              <a:defRPr b="0" i="0" sz="13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Raleway"/>
              <a:buNone/>
              <a:defRPr b="0" i="0" sz="13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Raleway"/>
              <a:buNone/>
              <a:defRPr b="0" i="0" sz="13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Raleway"/>
              <a:buNone/>
              <a:defRPr b="0" i="0" sz="13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Raleway"/>
              <a:buNone/>
              <a:defRPr b="0" i="0" sz="13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Raleway"/>
              <a:buNone/>
              <a:defRPr b="0" i="0" sz="13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Raleway"/>
              <a:buNone/>
              <a:defRPr b="0" i="0" sz="13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Raleway"/>
              <a:buNone/>
              <a:defRPr b="0" i="0" sz="13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35" name="Google Shape;135;p28"/>
          <p:cNvSpPr txBox="1"/>
          <p:nvPr>
            <p:ph idx="12" type="sldNum"/>
          </p:nvPr>
        </p:nvSpPr>
        <p:spPr>
          <a:xfrm>
            <a:off x="6457950" y="4767263"/>
            <a:ext cx="20574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76200" spcFirstLastPara="1" rIns="76200" wrap="square" tIns="381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A3C7D"/>
              </a:buClr>
              <a:buSzPts val="2800"/>
              <a:buFont typeface="Montserrat"/>
              <a:buNone/>
              <a:defRPr b="1" sz="2800">
                <a:solidFill>
                  <a:srgbClr val="0A3C7D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1"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1"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1"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1"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1"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1"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1"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1"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39" name="Google Shape;139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6CACE"/>
              </a:buClr>
              <a:buSzPts val="1800"/>
              <a:buFont typeface="Montserrat"/>
              <a:buChar char="●"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40" name="Google Shape;140;p30"/>
          <p:cNvSpPr txBox="1"/>
          <p:nvPr>
            <p:ph idx="12" type="sldNum"/>
          </p:nvPr>
        </p:nvSpPr>
        <p:spPr>
          <a:xfrm>
            <a:off x="8536108" y="4332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image" Target="../media/image12.png"/><Relationship Id="rId5" Type="http://schemas.openxmlformats.org/officeDocument/2006/relationships/image" Target="../media/image16.png"/><Relationship Id="rId6" Type="http://schemas.openxmlformats.org/officeDocument/2006/relationships/image" Target="../media/image1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png"/><Relationship Id="rId4" Type="http://schemas.openxmlformats.org/officeDocument/2006/relationships/image" Target="../media/image1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png"/><Relationship Id="rId4" Type="http://schemas.openxmlformats.org/officeDocument/2006/relationships/image" Target="../media/image2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png"/><Relationship Id="rId4" Type="http://schemas.openxmlformats.org/officeDocument/2006/relationships/image" Target="../media/image2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Relationship Id="rId4" Type="http://schemas.openxmlformats.org/officeDocument/2006/relationships/image" Target="../media/image2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Relationship Id="rId4" Type="http://schemas.openxmlformats.org/officeDocument/2006/relationships/image" Target="../media/image2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Relationship Id="rId4" Type="http://schemas.openxmlformats.org/officeDocument/2006/relationships/image" Target="../media/image2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44"/>
          <p:cNvSpPr txBox="1"/>
          <p:nvPr/>
        </p:nvSpPr>
        <p:spPr>
          <a:xfrm>
            <a:off x="684225" y="2884100"/>
            <a:ext cx="62307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Gere planos de ação a partir de análises com SQL</a:t>
            </a:r>
            <a:endParaRPr sz="3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4" name="Google Shape;194;p44"/>
          <p:cNvSpPr/>
          <p:nvPr/>
        </p:nvSpPr>
        <p:spPr>
          <a:xfrm>
            <a:off x="684225" y="2378200"/>
            <a:ext cx="1652700" cy="4473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0C70F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EFEBE4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DESAFIO</a:t>
            </a:r>
            <a:endParaRPr sz="2000">
              <a:solidFill>
                <a:srgbClr val="EFEBE4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195" name="Google Shape;195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29425" y="-45600"/>
            <a:ext cx="1837900" cy="17950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44"/>
          <p:cNvPicPr preferRelativeResize="0"/>
          <p:nvPr/>
        </p:nvPicPr>
        <p:blipFill rotWithShape="1">
          <a:blip r:embed="rId5">
            <a:alphaModFix/>
          </a:blip>
          <a:srcRect b="20850" l="-15110" r="15110" t="-20850"/>
          <a:stretch/>
        </p:blipFill>
        <p:spPr>
          <a:xfrm>
            <a:off x="5478100" y="2653450"/>
            <a:ext cx="3856097" cy="2579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974775" y="349725"/>
            <a:ext cx="845374" cy="846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45"/>
          <p:cNvSpPr/>
          <p:nvPr/>
        </p:nvSpPr>
        <p:spPr>
          <a:xfrm>
            <a:off x="-1510125" y="0"/>
            <a:ext cx="6057300" cy="5143500"/>
          </a:xfrm>
          <a:prstGeom prst="roundRect">
            <a:avLst>
              <a:gd fmla="val 16667" name="adj"/>
            </a:avLst>
          </a:prstGeom>
          <a:solidFill>
            <a:srgbClr val="07407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3" name="Google Shape;203;p45"/>
          <p:cNvSpPr txBox="1"/>
          <p:nvPr/>
        </p:nvSpPr>
        <p:spPr>
          <a:xfrm>
            <a:off x="4849150" y="1752800"/>
            <a:ext cx="3767400" cy="210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7450" lIns="47450" spcFirstLastPara="1" rIns="47450" wrap="square" tIns="474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600">
                <a:solidFill>
                  <a:srgbClr val="07407A"/>
                </a:solidFill>
                <a:latin typeface="Montserrat"/>
                <a:ea typeface="Montserrat"/>
                <a:cs typeface="Montserrat"/>
                <a:sym typeface="Montserrat"/>
              </a:rPr>
              <a:t>Duplique este arquivo, responda e o submeta na plataforma</a:t>
            </a:r>
            <a:endParaRPr b="1" sz="2600">
              <a:solidFill>
                <a:srgbClr val="07407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04" name="Google Shape;204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4775" y="349725"/>
            <a:ext cx="845374" cy="846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137750" y="-1181775"/>
            <a:ext cx="3209775" cy="3234850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45"/>
          <p:cNvSpPr txBox="1"/>
          <p:nvPr/>
        </p:nvSpPr>
        <p:spPr>
          <a:xfrm>
            <a:off x="684225" y="1927350"/>
            <a:ext cx="3767400" cy="128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7450" lIns="47450" spcFirstLastPara="1" rIns="47450" wrap="square" tIns="47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pt-BR" sz="43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RESPOSTAS</a:t>
            </a:r>
            <a:endParaRPr b="1" sz="25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7" name="Google Shape;207;p45"/>
          <p:cNvSpPr txBox="1"/>
          <p:nvPr/>
        </p:nvSpPr>
        <p:spPr>
          <a:xfrm>
            <a:off x="5232850" y="3854600"/>
            <a:ext cx="3000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46"/>
          <p:cNvSpPr txBox="1"/>
          <p:nvPr>
            <p:ph idx="4294967295" type="title"/>
          </p:nvPr>
        </p:nvSpPr>
        <p:spPr>
          <a:xfrm>
            <a:off x="472200" y="150875"/>
            <a:ext cx="6241500" cy="9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3000">
                <a:solidFill>
                  <a:srgbClr val="000000"/>
                </a:solidFill>
              </a:rPr>
              <a:t>Dashboard</a:t>
            </a:r>
            <a:endParaRPr sz="1322">
              <a:solidFill>
                <a:srgbClr val="000000"/>
              </a:solidFill>
            </a:endParaRPr>
          </a:p>
        </p:txBody>
      </p:sp>
      <p:pic>
        <p:nvPicPr>
          <p:cNvPr id="213" name="Google Shape;213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4775" y="349725"/>
            <a:ext cx="845374" cy="846101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46"/>
          <p:cNvSpPr/>
          <p:nvPr/>
        </p:nvSpPr>
        <p:spPr>
          <a:xfrm flipH="1" rot="5400000">
            <a:off x="1656200" y="-405025"/>
            <a:ext cx="48900" cy="2300700"/>
          </a:xfrm>
          <a:prstGeom prst="rect">
            <a:avLst/>
          </a:prstGeom>
          <a:solidFill>
            <a:srgbClr val="1C4587"/>
          </a:solidFill>
          <a:ln>
            <a:noFill/>
          </a:ln>
        </p:spPr>
        <p:txBody>
          <a:bodyPr anchorCtr="0" anchor="ctr" bIns="290925" lIns="290925" spcFirstLastPara="1" rIns="290925" wrap="square" tIns="2909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46"/>
          <p:cNvSpPr/>
          <p:nvPr/>
        </p:nvSpPr>
        <p:spPr>
          <a:xfrm>
            <a:off x="661200" y="1344400"/>
            <a:ext cx="7821600" cy="3264000"/>
          </a:xfrm>
          <a:prstGeom prst="roundRect">
            <a:avLst>
              <a:gd fmla="val 6905" name="adj"/>
            </a:avLst>
          </a:prstGeom>
          <a:solidFill>
            <a:srgbClr val="FFFFFF"/>
          </a:solidFill>
          <a:ln cap="flat" cmpd="sng" w="9525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3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6" name="Google Shape;216;p46"/>
          <p:cNvSpPr txBox="1"/>
          <p:nvPr/>
        </p:nvSpPr>
        <p:spPr>
          <a:xfrm>
            <a:off x="-1635000" y="6231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rgbClr val="0A3C7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7" name="Google Shape;217;p46"/>
          <p:cNvSpPr txBox="1"/>
          <p:nvPr/>
        </p:nvSpPr>
        <p:spPr>
          <a:xfrm>
            <a:off x="3072000" y="891200"/>
            <a:ext cx="3000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 sz="1300">
                <a:latin typeface="Raleway"/>
                <a:ea typeface="Raleway"/>
                <a:cs typeface="Raleway"/>
                <a:sym typeface="Raleway"/>
              </a:rPr>
              <a:t>Insira o print do dashboard aqui</a:t>
            </a:r>
            <a:endParaRPr i="1" sz="13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18" name="Google Shape;218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9300" y="1344400"/>
            <a:ext cx="7753499" cy="326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47"/>
          <p:cNvSpPr txBox="1"/>
          <p:nvPr>
            <p:ph idx="4294967295" type="title"/>
          </p:nvPr>
        </p:nvSpPr>
        <p:spPr>
          <a:xfrm>
            <a:off x="472200" y="150875"/>
            <a:ext cx="6241500" cy="9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3000">
                <a:solidFill>
                  <a:srgbClr val="000000"/>
                </a:solidFill>
              </a:rPr>
              <a:t>Gráfico 1 - PIZZA</a:t>
            </a:r>
            <a:endParaRPr sz="1322">
              <a:solidFill>
                <a:srgbClr val="000000"/>
              </a:solidFill>
            </a:endParaRPr>
          </a:p>
        </p:txBody>
      </p:sp>
      <p:pic>
        <p:nvPicPr>
          <p:cNvPr id="224" name="Google Shape;224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4775" y="349725"/>
            <a:ext cx="845374" cy="846101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47"/>
          <p:cNvSpPr/>
          <p:nvPr/>
        </p:nvSpPr>
        <p:spPr>
          <a:xfrm flipH="1" rot="5400000">
            <a:off x="1656200" y="-405025"/>
            <a:ext cx="48900" cy="2300700"/>
          </a:xfrm>
          <a:prstGeom prst="rect">
            <a:avLst/>
          </a:prstGeom>
          <a:solidFill>
            <a:srgbClr val="1C4587"/>
          </a:solidFill>
          <a:ln>
            <a:noFill/>
          </a:ln>
        </p:spPr>
        <p:txBody>
          <a:bodyPr anchorCtr="0" anchor="ctr" bIns="290925" lIns="290925" spcFirstLastPara="1" rIns="290925" wrap="square" tIns="2909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p47"/>
          <p:cNvSpPr/>
          <p:nvPr/>
        </p:nvSpPr>
        <p:spPr>
          <a:xfrm>
            <a:off x="300825" y="1515350"/>
            <a:ext cx="2258700" cy="2307600"/>
          </a:xfrm>
          <a:prstGeom prst="roundRect">
            <a:avLst>
              <a:gd fmla="val 8488" name="adj"/>
            </a:avLst>
          </a:prstGeom>
          <a:solidFill>
            <a:srgbClr val="FFFFFF"/>
          </a:solidFill>
          <a:ln cap="flat" cmpd="sng" w="9525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3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27" name="Google Shape;227;p47"/>
          <p:cNvSpPr txBox="1"/>
          <p:nvPr/>
        </p:nvSpPr>
        <p:spPr>
          <a:xfrm>
            <a:off x="0" y="1130450"/>
            <a:ext cx="3000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 sz="1300">
                <a:latin typeface="Raleway"/>
                <a:ea typeface="Raleway"/>
                <a:cs typeface="Raleway"/>
                <a:sym typeface="Raleway"/>
              </a:rPr>
              <a:t>Insira o gr</a:t>
            </a:r>
            <a:r>
              <a:rPr i="1" lang="pt-BR" sz="1300">
                <a:latin typeface="Raleway"/>
                <a:ea typeface="Raleway"/>
                <a:cs typeface="Raleway"/>
                <a:sym typeface="Raleway"/>
              </a:rPr>
              <a:t>áfico de Pizza Aqui</a:t>
            </a:r>
            <a:endParaRPr i="1" sz="13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28" name="Google Shape;228;p47"/>
          <p:cNvSpPr/>
          <p:nvPr/>
        </p:nvSpPr>
        <p:spPr>
          <a:xfrm>
            <a:off x="2915400" y="1515350"/>
            <a:ext cx="5570400" cy="3044100"/>
          </a:xfrm>
          <a:prstGeom prst="roundRect">
            <a:avLst>
              <a:gd fmla="val 3156" name="adj"/>
            </a:avLst>
          </a:prstGeom>
          <a:solidFill>
            <a:srgbClr val="FFFFFF"/>
          </a:solidFill>
          <a:ln cap="flat" cmpd="sng" w="9525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 sz="1200">
                <a:latin typeface="Raleway"/>
                <a:ea typeface="Raleway"/>
                <a:cs typeface="Raleway"/>
                <a:sym typeface="Raleway"/>
              </a:rPr>
              <a:t>Select gender, Count(*) as "Contagem"</a:t>
            </a:r>
            <a:endParaRPr i="1" sz="12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 sz="1200">
                <a:latin typeface="Raleway"/>
                <a:ea typeface="Raleway"/>
                <a:cs typeface="Raleway"/>
                <a:sym typeface="Raleway"/>
              </a:rPr>
              <a:t>from leads_basic_details</a:t>
            </a:r>
            <a:endParaRPr i="1" sz="12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 sz="1200">
                <a:latin typeface="Raleway"/>
                <a:ea typeface="Raleway"/>
                <a:cs typeface="Raleway"/>
                <a:sym typeface="Raleway"/>
              </a:rPr>
              <a:t>group by gender</a:t>
            </a:r>
            <a:endParaRPr i="1" sz="12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3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29" name="Google Shape;229;p47"/>
          <p:cNvSpPr txBox="1"/>
          <p:nvPr/>
        </p:nvSpPr>
        <p:spPr>
          <a:xfrm>
            <a:off x="2936550" y="853625"/>
            <a:ext cx="55281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 sz="1300">
                <a:latin typeface="Raleway"/>
                <a:ea typeface="Raleway"/>
                <a:cs typeface="Raleway"/>
                <a:sym typeface="Raleway"/>
              </a:rPr>
              <a:t>Copie e cole abaixo a SQL utilizada no desafio, com tamanho de</a:t>
            </a:r>
            <a:r>
              <a:rPr b="1" i="1" lang="pt-BR" sz="1300">
                <a:latin typeface="Raleway"/>
                <a:ea typeface="Raleway"/>
                <a:cs typeface="Raleway"/>
                <a:sym typeface="Raleway"/>
              </a:rPr>
              <a:t> fonte 12.</a:t>
            </a:r>
            <a:r>
              <a:rPr i="1" lang="pt-BR" sz="1300">
                <a:latin typeface="Raleway"/>
                <a:ea typeface="Raleway"/>
                <a:cs typeface="Raleway"/>
                <a:sym typeface="Raleway"/>
              </a:rPr>
              <a:t> Utilizar somente 1 slide por item.</a:t>
            </a:r>
            <a:endParaRPr i="1" sz="13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30" name="Google Shape;230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0825" y="1583525"/>
            <a:ext cx="2258700" cy="2183025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48"/>
          <p:cNvSpPr txBox="1"/>
          <p:nvPr>
            <p:ph idx="4294967295" type="title"/>
          </p:nvPr>
        </p:nvSpPr>
        <p:spPr>
          <a:xfrm>
            <a:off x="472200" y="150875"/>
            <a:ext cx="6241500" cy="9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3000">
                <a:solidFill>
                  <a:srgbClr val="000000"/>
                </a:solidFill>
              </a:rPr>
              <a:t>Gráfico 2 - CARTÃO</a:t>
            </a:r>
            <a:endParaRPr sz="1322">
              <a:solidFill>
                <a:srgbClr val="000000"/>
              </a:solidFill>
            </a:endParaRPr>
          </a:p>
        </p:txBody>
      </p:sp>
      <p:pic>
        <p:nvPicPr>
          <p:cNvPr id="236" name="Google Shape;236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4775" y="349725"/>
            <a:ext cx="845374" cy="846101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48"/>
          <p:cNvSpPr/>
          <p:nvPr/>
        </p:nvSpPr>
        <p:spPr>
          <a:xfrm flipH="1" rot="5400000">
            <a:off x="1656200" y="-405025"/>
            <a:ext cx="48900" cy="2300700"/>
          </a:xfrm>
          <a:prstGeom prst="rect">
            <a:avLst/>
          </a:prstGeom>
          <a:solidFill>
            <a:srgbClr val="1C4587"/>
          </a:solidFill>
          <a:ln>
            <a:noFill/>
          </a:ln>
        </p:spPr>
        <p:txBody>
          <a:bodyPr anchorCtr="0" anchor="ctr" bIns="290925" lIns="290925" spcFirstLastPara="1" rIns="290925" wrap="square" tIns="2909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p48"/>
          <p:cNvSpPr/>
          <p:nvPr/>
        </p:nvSpPr>
        <p:spPr>
          <a:xfrm>
            <a:off x="300825" y="1515350"/>
            <a:ext cx="2258700" cy="2307600"/>
          </a:xfrm>
          <a:prstGeom prst="roundRect">
            <a:avLst>
              <a:gd fmla="val 7865" name="adj"/>
            </a:avLst>
          </a:prstGeom>
          <a:solidFill>
            <a:srgbClr val="FFFFFF"/>
          </a:solidFill>
          <a:ln cap="flat" cmpd="sng" w="9525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3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39" name="Google Shape;239;p48"/>
          <p:cNvSpPr txBox="1"/>
          <p:nvPr/>
        </p:nvSpPr>
        <p:spPr>
          <a:xfrm>
            <a:off x="0" y="1130450"/>
            <a:ext cx="3000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 sz="1300">
                <a:latin typeface="Raleway"/>
                <a:ea typeface="Raleway"/>
                <a:cs typeface="Raleway"/>
                <a:sym typeface="Raleway"/>
              </a:rPr>
              <a:t>Insira o gráfico de Cartão Aqui</a:t>
            </a:r>
            <a:endParaRPr i="1" sz="13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40" name="Google Shape;240;p48"/>
          <p:cNvSpPr/>
          <p:nvPr/>
        </p:nvSpPr>
        <p:spPr>
          <a:xfrm>
            <a:off x="2915400" y="1515350"/>
            <a:ext cx="5570400" cy="3044100"/>
          </a:xfrm>
          <a:prstGeom prst="roundRect">
            <a:avLst>
              <a:gd fmla="val 3156" name="adj"/>
            </a:avLst>
          </a:prstGeom>
          <a:solidFill>
            <a:srgbClr val="FFFFFF"/>
          </a:solidFill>
          <a:ln cap="flat" cmpd="sng" w="9525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latin typeface="Raleway"/>
                <a:ea typeface="Raleway"/>
                <a:cs typeface="Raleway"/>
                <a:sym typeface="Raleway"/>
              </a:rPr>
              <a:t>Select Avg(Age) as media_idade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latin typeface="Raleway"/>
                <a:ea typeface="Raleway"/>
                <a:cs typeface="Raleway"/>
                <a:sym typeface="Raleway"/>
              </a:rPr>
              <a:t>from leads_basic_details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41" name="Google Shape;241;p48"/>
          <p:cNvSpPr txBox="1"/>
          <p:nvPr/>
        </p:nvSpPr>
        <p:spPr>
          <a:xfrm>
            <a:off x="2936550" y="853625"/>
            <a:ext cx="55281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 sz="1300">
                <a:latin typeface="Raleway"/>
                <a:ea typeface="Raleway"/>
                <a:cs typeface="Raleway"/>
                <a:sym typeface="Raleway"/>
              </a:rPr>
              <a:t>Copie e cole abaixo a SQL utilizada no desafio, com tamanho de </a:t>
            </a:r>
            <a:r>
              <a:rPr b="1" i="1" lang="pt-BR" sz="1300">
                <a:latin typeface="Raleway"/>
                <a:ea typeface="Raleway"/>
                <a:cs typeface="Raleway"/>
                <a:sym typeface="Raleway"/>
              </a:rPr>
              <a:t>fonte 12</a:t>
            </a:r>
            <a:r>
              <a:rPr i="1" lang="pt-BR" sz="1300">
                <a:latin typeface="Raleway"/>
                <a:ea typeface="Raleway"/>
                <a:cs typeface="Raleway"/>
                <a:sym typeface="Raleway"/>
              </a:rPr>
              <a:t>. Utilizar somente 1 slide por item.</a:t>
            </a:r>
            <a:endParaRPr i="1" sz="13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42" name="Google Shape;242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6200" y="1515350"/>
            <a:ext cx="2088525" cy="230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49"/>
          <p:cNvSpPr txBox="1"/>
          <p:nvPr>
            <p:ph idx="4294967295" type="title"/>
          </p:nvPr>
        </p:nvSpPr>
        <p:spPr>
          <a:xfrm>
            <a:off x="472200" y="150875"/>
            <a:ext cx="6241500" cy="9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3000">
                <a:solidFill>
                  <a:srgbClr val="000000"/>
                </a:solidFill>
              </a:rPr>
              <a:t>Gráfico 3 - BARRAS</a:t>
            </a:r>
            <a:endParaRPr sz="1322">
              <a:solidFill>
                <a:srgbClr val="000000"/>
              </a:solidFill>
            </a:endParaRPr>
          </a:p>
        </p:txBody>
      </p:sp>
      <p:pic>
        <p:nvPicPr>
          <p:cNvPr id="248" name="Google Shape;248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4775" y="349725"/>
            <a:ext cx="845374" cy="846101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49"/>
          <p:cNvSpPr/>
          <p:nvPr/>
        </p:nvSpPr>
        <p:spPr>
          <a:xfrm flipH="1" rot="5400000">
            <a:off x="1656200" y="-405025"/>
            <a:ext cx="48900" cy="2300700"/>
          </a:xfrm>
          <a:prstGeom prst="rect">
            <a:avLst/>
          </a:prstGeom>
          <a:solidFill>
            <a:srgbClr val="1C4587"/>
          </a:solidFill>
          <a:ln>
            <a:noFill/>
          </a:ln>
        </p:spPr>
        <p:txBody>
          <a:bodyPr anchorCtr="0" anchor="ctr" bIns="290925" lIns="290925" spcFirstLastPara="1" rIns="290925" wrap="square" tIns="2909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" name="Google Shape;250;p49"/>
          <p:cNvSpPr/>
          <p:nvPr/>
        </p:nvSpPr>
        <p:spPr>
          <a:xfrm>
            <a:off x="300825" y="1515350"/>
            <a:ext cx="2258700" cy="2307600"/>
          </a:xfrm>
          <a:prstGeom prst="roundRect">
            <a:avLst>
              <a:gd fmla="val 5996" name="adj"/>
            </a:avLst>
          </a:prstGeom>
          <a:solidFill>
            <a:srgbClr val="FFFFFF"/>
          </a:solidFill>
          <a:ln cap="flat" cmpd="sng" w="9525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3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51" name="Google Shape;251;p49"/>
          <p:cNvSpPr txBox="1"/>
          <p:nvPr/>
        </p:nvSpPr>
        <p:spPr>
          <a:xfrm>
            <a:off x="0" y="1130450"/>
            <a:ext cx="3000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 sz="1300">
                <a:latin typeface="Raleway"/>
                <a:ea typeface="Raleway"/>
                <a:cs typeface="Raleway"/>
                <a:sym typeface="Raleway"/>
              </a:rPr>
              <a:t>Insira o gráfico de Barras Aqui</a:t>
            </a:r>
            <a:endParaRPr i="1" sz="13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52" name="Google Shape;252;p49"/>
          <p:cNvSpPr/>
          <p:nvPr/>
        </p:nvSpPr>
        <p:spPr>
          <a:xfrm>
            <a:off x="2915400" y="1515350"/>
            <a:ext cx="5570400" cy="3044100"/>
          </a:xfrm>
          <a:prstGeom prst="roundRect">
            <a:avLst>
              <a:gd fmla="val 3156" name="adj"/>
            </a:avLst>
          </a:prstGeom>
          <a:solidFill>
            <a:srgbClr val="FFFFFF"/>
          </a:solidFill>
          <a:ln cap="flat" cmpd="sng" w="9525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 sz="1200">
                <a:latin typeface="Raleway"/>
                <a:ea typeface="Raleway"/>
                <a:cs typeface="Raleway"/>
                <a:sym typeface="Raleway"/>
              </a:rPr>
              <a:t>select current_education, count(*) as contagem</a:t>
            </a:r>
            <a:endParaRPr i="1" sz="12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 sz="1200">
                <a:latin typeface="Raleway"/>
                <a:ea typeface="Raleway"/>
                <a:cs typeface="Raleway"/>
                <a:sym typeface="Raleway"/>
              </a:rPr>
              <a:t>from leads_basic_details</a:t>
            </a:r>
            <a:endParaRPr i="1" sz="12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 sz="1200">
                <a:latin typeface="Raleway"/>
                <a:ea typeface="Raleway"/>
                <a:cs typeface="Raleway"/>
                <a:sym typeface="Raleway"/>
              </a:rPr>
              <a:t>group by current_education</a:t>
            </a:r>
            <a:endParaRPr i="1" sz="12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 sz="1200">
                <a:latin typeface="Raleway"/>
                <a:ea typeface="Raleway"/>
                <a:cs typeface="Raleway"/>
                <a:sym typeface="Raleway"/>
              </a:rPr>
              <a:t>order by contagem</a:t>
            </a:r>
            <a:endParaRPr i="1" sz="12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3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53" name="Google Shape;253;p49"/>
          <p:cNvSpPr txBox="1"/>
          <p:nvPr/>
        </p:nvSpPr>
        <p:spPr>
          <a:xfrm>
            <a:off x="2936550" y="853625"/>
            <a:ext cx="55281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 sz="1300">
                <a:latin typeface="Raleway"/>
                <a:ea typeface="Raleway"/>
                <a:cs typeface="Raleway"/>
                <a:sym typeface="Raleway"/>
              </a:rPr>
              <a:t>Copie e cole abaixo a SQL utilizada no desafio, com tamanho de </a:t>
            </a:r>
            <a:r>
              <a:rPr b="1" i="1" lang="pt-BR" sz="1300">
                <a:latin typeface="Raleway"/>
                <a:ea typeface="Raleway"/>
                <a:cs typeface="Raleway"/>
                <a:sym typeface="Raleway"/>
              </a:rPr>
              <a:t>fonte 12.</a:t>
            </a:r>
            <a:r>
              <a:rPr i="1" lang="pt-BR" sz="1300">
                <a:latin typeface="Raleway"/>
                <a:ea typeface="Raleway"/>
                <a:cs typeface="Raleway"/>
                <a:sym typeface="Raleway"/>
              </a:rPr>
              <a:t> Utilizar somente 1 slide por item.</a:t>
            </a:r>
            <a:endParaRPr i="1" sz="13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54" name="Google Shape;254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0825" y="1515350"/>
            <a:ext cx="2300699" cy="2307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50"/>
          <p:cNvSpPr txBox="1"/>
          <p:nvPr>
            <p:ph idx="4294967295" type="title"/>
          </p:nvPr>
        </p:nvSpPr>
        <p:spPr>
          <a:xfrm>
            <a:off x="472200" y="150875"/>
            <a:ext cx="6241500" cy="9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3000">
                <a:solidFill>
                  <a:srgbClr val="000000"/>
                </a:solidFill>
              </a:rPr>
              <a:t>Gráfico 4 - TABELA</a:t>
            </a:r>
            <a:endParaRPr sz="1322">
              <a:solidFill>
                <a:srgbClr val="000000"/>
              </a:solidFill>
            </a:endParaRPr>
          </a:p>
        </p:txBody>
      </p:sp>
      <p:pic>
        <p:nvPicPr>
          <p:cNvPr id="260" name="Google Shape;260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4775" y="349725"/>
            <a:ext cx="845374" cy="846101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50"/>
          <p:cNvSpPr/>
          <p:nvPr/>
        </p:nvSpPr>
        <p:spPr>
          <a:xfrm flipH="1" rot="5400000">
            <a:off x="1656200" y="-405025"/>
            <a:ext cx="48900" cy="2300700"/>
          </a:xfrm>
          <a:prstGeom prst="rect">
            <a:avLst/>
          </a:prstGeom>
          <a:solidFill>
            <a:srgbClr val="1C4587"/>
          </a:solidFill>
          <a:ln>
            <a:noFill/>
          </a:ln>
        </p:spPr>
        <p:txBody>
          <a:bodyPr anchorCtr="0" anchor="ctr" bIns="290925" lIns="290925" spcFirstLastPara="1" rIns="290925" wrap="square" tIns="2909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" name="Google Shape;262;p50"/>
          <p:cNvSpPr/>
          <p:nvPr/>
        </p:nvSpPr>
        <p:spPr>
          <a:xfrm>
            <a:off x="300825" y="1515350"/>
            <a:ext cx="2258700" cy="2307600"/>
          </a:xfrm>
          <a:prstGeom prst="roundRect">
            <a:avLst>
              <a:gd fmla="val 4749" name="adj"/>
            </a:avLst>
          </a:prstGeom>
          <a:solidFill>
            <a:srgbClr val="FFFFFF"/>
          </a:solidFill>
          <a:ln cap="flat" cmpd="sng" w="9525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3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63" name="Google Shape;263;p50"/>
          <p:cNvSpPr txBox="1"/>
          <p:nvPr/>
        </p:nvSpPr>
        <p:spPr>
          <a:xfrm>
            <a:off x="0" y="1130450"/>
            <a:ext cx="3000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 sz="1300">
                <a:latin typeface="Raleway"/>
                <a:ea typeface="Raleway"/>
                <a:cs typeface="Raleway"/>
                <a:sym typeface="Raleway"/>
              </a:rPr>
              <a:t>Insira a tabela Aqui</a:t>
            </a:r>
            <a:endParaRPr i="1" sz="13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64" name="Google Shape;264;p50"/>
          <p:cNvSpPr/>
          <p:nvPr/>
        </p:nvSpPr>
        <p:spPr>
          <a:xfrm>
            <a:off x="2915400" y="1515350"/>
            <a:ext cx="5570400" cy="3044100"/>
          </a:xfrm>
          <a:prstGeom prst="roundRect">
            <a:avLst>
              <a:gd fmla="val 3156" name="adj"/>
            </a:avLst>
          </a:prstGeom>
          <a:solidFill>
            <a:srgbClr val="FFFFFF"/>
          </a:solidFill>
          <a:ln cap="flat" cmpd="sng" w="9525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 sz="1300">
                <a:latin typeface="Raleway"/>
                <a:ea typeface="Raleway"/>
                <a:cs typeface="Raleway"/>
                <a:sym typeface="Raleway"/>
              </a:rPr>
              <a:t>select language, avg(watched_percentage)</a:t>
            </a:r>
            <a:endParaRPr i="1" sz="13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 sz="1300">
                <a:latin typeface="Raleway"/>
                <a:ea typeface="Raleway"/>
                <a:cs typeface="Raleway"/>
                <a:sym typeface="Raleway"/>
              </a:rPr>
              <a:t>from leads_demo_watched_details</a:t>
            </a:r>
            <a:endParaRPr i="1" sz="13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 sz="1300">
                <a:latin typeface="Raleway"/>
                <a:ea typeface="Raleway"/>
                <a:cs typeface="Raleway"/>
                <a:sym typeface="Raleway"/>
              </a:rPr>
              <a:t>where watched_percentage &gt; 0.5</a:t>
            </a:r>
            <a:endParaRPr i="1" sz="13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 sz="1300">
                <a:latin typeface="Raleway"/>
                <a:ea typeface="Raleway"/>
                <a:cs typeface="Raleway"/>
                <a:sym typeface="Raleway"/>
              </a:rPr>
              <a:t>group by language</a:t>
            </a:r>
            <a:endParaRPr i="1" sz="13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3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65" name="Google Shape;265;p50"/>
          <p:cNvSpPr txBox="1"/>
          <p:nvPr/>
        </p:nvSpPr>
        <p:spPr>
          <a:xfrm>
            <a:off x="2936550" y="853625"/>
            <a:ext cx="55281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 sz="1300">
                <a:latin typeface="Raleway"/>
                <a:ea typeface="Raleway"/>
                <a:cs typeface="Raleway"/>
                <a:sym typeface="Raleway"/>
              </a:rPr>
              <a:t>Copie e cole abaixo a SQL utilizada no desafio, com tamanho de </a:t>
            </a:r>
            <a:r>
              <a:rPr b="1" i="1" lang="pt-BR" sz="1300">
                <a:latin typeface="Raleway"/>
                <a:ea typeface="Raleway"/>
                <a:cs typeface="Raleway"/>
                <a:sym typeface="Raleway"/>
              </a:rPr>
              <a:t>fonte 12</a:t>
            </a:r>
            <a:r>
              <a:rPr i="1" lang="pt-BR" sz="1300">
                <a:latin typeface="Raleway"/>
                <a:ea typeface="Raleway"/>
                <a:cs typeface="Raleway"/>
                <a:sym typeface="Raleway"/>
              </a:rPr>
              <a:t>. Utilizar somente 1 slide por item.</a:t>
            </a:r>
            <a:endParaRPr i="1" sz="13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66" name="Google Shape;266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0825" y="1535675"/>
            <a:ext cx="2300700" cy="226695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51"/>
          <p:cNvSpPr txBox="1"/>
          <p:nvPr>
            <p:ph idx="4294967295" type="title"/>
          </p:nvPr>
        </p:nvSpPr>
        <p:spPr>
          <a:xfrm>
            <a:off x="472200" y="150875"/>
            <a:ext cx="6241500" cy="9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3000">
                <a:solidFill>
                  <a:srgbClr val="000000"/>
                </a:solidFill>
              </a:rPr>
              <a:t>Gráfico 5 - LINHAS</a:t>
            </a:r>
            <a:endParaRPr sz="1322">
              <a:solidFill>
                <a:srgbClr val="000000"/>
              </a:solidFill>
            </a:endParaRPr>
          </a:p>
        </p:txBody>
      </p:sp>
      <p:pic>
        <p:nvPicPr>
          <p:cNvPr id="272" name="Google Shape;272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4775" y="349725"/>
            <a:ext cx="845374" cy="846101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51"/>
          <p:cNvSpPr/>
          <p:nvPr/>
        </p:nvSpPr>
        <p:spPr>
          <a:xfrm flipH="1" rot="5400000">
            <a:off x="1656200" y="-405025"/>
            <a:ext cx="48900" cy="2300700"/>
          </a:xfrm>
          <a:prstGeom prst="rect">
            <a:avLst/>
          </a:prstGeom>
          <a:solidFill>
            <a:srgbClr val="1C4587"/>
          </a:solidFill>
          <a:ln>
            <a:noFill/>
          </a:ln>
        </p:spPr>
        <p:txBody>
          <a:bodyPr anchorCtr="0" anchor="ctr" bIns="290925" lIns="290925" spcFirstLastPara="1" rIns="290925" wrap="square" tIns="2909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51"/>
          <p:cNvSpPr/>
          <p:nvPr/>
        </p:nvSpPr>
        <p:spPr>
          <a:xfrm>
            <a:off x="281450" y="1062275"/>
            <a:ext cx="8021400" cy="1578600"/>
          </a:xfrm>
          <a:prstGeom prst="roundRect">
            <a:avLst>
              <a:gd fmla="val 6686" name="adj"/>
            </a:avLst>
          </a:prstGeom>
          <a:solidFill>
            <a:srgbClr val="FFFFFF"/>
          </a:solidFill>
          <a:ln cap="flat" cmpd="sng" w="9525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3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75" name="Google Shape;275;p51"/>
          <p:cNvSpPr txBox="1"/>
          <p:nvPr/>
        </p:nvSpPr>
        <p:spPr>
          <a:xfrm>
            <a:off x="2049175" y="720875"/>
            <a:ext cx="7746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 sz="1300">
                <a:latin typeface="Raleway"/>
                <a:ea typeface="Raleway"/>
                <a:cs typeface="Raleway"/>
                <a:sym typeface="Raleway"/>
              </a:rPr>
              <a:t>Insira o gr</a:t>
            </a:r>
            <a:r>
              <a:rPr i="1" lang="pt-BR" sz="1300">
                <a:latin typeface="Raleway"/>
                <a:ea typeface="Raleway"/>
                <a:cs typeface="Raleway"/>
                <a:sym typeface="Raleway"/>
              </a:rPr>
              <a:t>áfico a</a:t>
            </a:r>
            <a:r>
              <a:rPr i="1" lang="pt-BR" sz="1300">
                <a:latin typeface="Raleway"/>
                <a:ea typeface="Raleway"/>
                <a:cs typeface="Raleway"/>
                <a:sym typeface="Raleway"/>
              </a:rPr>
              <a:t>qui</a:t>
            </a:r>
            <a:endParaRPr i="1" sz="13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76" name="Google Shape;276;p51"/>
          <p:cNvSpPr/>
          <p:nvPr/>
        </p:nvSpPr>
        <p:spPr>
          <a:xfrm>
            <a:off x="281450" y="3088925"/>
            <a:ext cx="8204400" cy="1470600"/>
          </a:xfrm>
          <a:prstGeom prst="roundRect">
            <a:avLst>
              <a:gd fmla="val 3156" name="adj"/>
            </a:avLst>
          </a:prstGeom>
          <a:solidFill>
            <a:srgbClr val="FFFFFF"/>
          </a:solidFill>
          <a:ln cap="flat" cmpd="sng" w="9525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latin typeface="Raleway"/>
                <a:ea typeface="Raleway"/>
                <a:cs typeface="Raleway"/>
                <a:sym typeface="Raleway"/>
              </a:rPr>
              <a:t>select leads_basic_details.lead_id, leads_basic_details.lead_gen_source, leads_interaction_details.call_done_date, count(call_status) as contagem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latin typeface="Raleway"/>
                <a:ea typeface="Raleway"/>
                <a:cs typeface="Raleway"/>
                <a:sym typeface="Raleway"/>
              </a:rPr>
              <a:t>from leads_basic_details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latin typeface="Raleway"/>
                <a:ea typeface="Raleway"/>
                <a:cs typeface="Raleway"/>
                <a:sym typeface="Raleway"/>
              </a:rPr>
              <a:t>left join leads_interaction_details on leads_basic_details.lead_id = leads_interaction_details.lead_id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latin typeface="Raleway"/>
                <a:ea typeface="Raleway"/>
                <a:cs typeface="Raleway"/>
                <a:sym typeface="Raleway"/>
              </a:rPr>
              <a:t>where call_status = "successful"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latin typeface="Raleway"/>
                <a:ea typeface="Raleway"/>
                <a:cs typeface="Raleway"/>
                <a:sym typeface="Raleway"/>
              </a:rPr>
              <a:t>group by call_done_date, leads_basic_details.lead_gen_source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latin typeface="Raleway"/>
                <a:ea typeface="Raleway"/>
                <a:cs typeface="Raleway"/>
                <a:sym typeface="Raleway"/>
              </a:rPr>
              <a:t>ORDER BY leads_interaction_details.call_done_date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77" name="Google Shape;277;p51"/>
          <p:cNvSpPr txBox="1"/>
          <p:nvPr/>
        </p:nvSpPr>
        <p:spPr>
          <a:xfrm>
            <a:off x="281450" y="2672425"/>
            <a:ext cx="82044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 sz="1300">
                <a:latin typeface="Raleway"/>
                <a:ea typeface="Raleway"/>
                <a:cs typeface="Raleway"/>
                <a:sym typeface="Raleway"/>
              </a:rPr>
              <a:t>Copie e cole abaixo a SQL utilizada no desafio, com tamanho de fonte 12. Utilizar somente 1 slide por item.</a:t>
            </a:r>
            <a:endParaRPr i="1" sz="13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78" name="Google Shape;278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1450" y="1077975"/>
            <a:ext cx="7947826" cy="157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841BC1"/>
      </a:accent1>
      <a:accent2>
        <a:srgbClr val="212121"/>
      </a:accent2>
      <a:accent3>
        <a:srgbClr val="78909C"/>
      </a:accent3>
      <a:accent4>
        <a:srgbClr val="B4B4B4"/>
      </a:accent4>
      <a:accent5>
        <a:srgbClr val="838383"/>
      </a:accent5>
      <a:accent6>
        <a:srgbClr val="5A5A59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DNC 2024">
  <a:themeElements>
    <a:clrScheme name="Simple Light">
      <a:dk1>
        <a:srgbClr val="1D1D1D"/>
      </a:dk1>
      <a:lt1>
        <a:srgbClr val="FFFFFF"/>
      </a:lt1>
      <a:dk2>
        <a:srgbClr val="3D3D3D"/>
      </a:dk2>
      <a:lt2>
        <a:srgbClr val="C6CACE"/>
      </a:lt2>
      <a:accent1>
        <a:srgbClr val="0C70F2"/>
      </a:accent1>
      <a:accent2>
        <a:srgbClr val="0A3C7D"/>
      </a:accent2>
      <a:accent3>
        <a:srgbClr val="0E1D42"/>
      </a:accent3>
      <a:accent4>
        <a:srgbClr val="0C152A"/>
      </a:accent4>
      <a:accent5>
        <a:srgbClr val="00ABFF"/>
      </a:accent5>
      <a:accent6>
        <a:srgbClr val="3D3D3D"/>
      </a:accent6>
      <a:hlink>
        <a:srgbClr val="0C70F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Tema Oficial Slides DNC 2022">
  <a:themeElements>
    <a:clrScheme name="Office">
      <a:dk1>
        <a:srgbClr val="303030"/>
      </a:dk1>
      <a:lt1>
        <a:srgbClr val="EFEBE4"/>
      </a:lt1>
      <a:dk2>
        <a:srgbClr val="303030"/>
      </a:dk2>
      <a:lt2>
        <a:srgbClr val="EFEBE4"/>
      </a:lt2>
      <a:accent1>
        <a:srgbClr val="0C70F2"/>
      </a:accent1>
      <a:accent2>
        <a:srgbClr val="00D7EE"/>
      </a:accent2>
      <a:accent3>
        <a:srgbClr val="00ABFF"/>
      </a:accent3>
      <a:accent4>
        <a:srgbClr val="FFC000"/>
      </a:accent4>
      <a:accent5>
        <a:srgbClr val="FF8D00"/>
      </a:accent5>
      <a:accent6>
        <a:srgbClr val="70AD47"/>
      </a:accent6>
      <a:hlink>
        <a:srgbClr val="0C70F2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